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notesMasterIdLst>
    <p:notesMasterId r:id="rId19"/>
  </p:notesMasterIdLst>
  <p:sldIdLst>
    <p:sldId id="256" r:id="rId16"/>
    <p:sldId id="257" r:id="rId17"/>
    <p:sldId id="258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3423E-5FD2-40AB-A55C-D9FC28955494}" type="datetimeFigureOut">
              <a:rPr lang="es-MX" smtClean="0"/>
              <a:t>26/04/2021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8D54B-D368-4005-97B8-53D0C54A05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0517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858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Título"/>
          <p:cNvSpPr txBox="1">
            <a:spLocks/>
          </p:cNvSpPr>
          <p:nvPr/>
        </p:nvSpPr>
        <p:spPr>
          <a:xfrm>
            <a:off x="1622738" y="116632"/>
            <a:ext cx="4288665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>
                <a:solidFill>
                  <a:schemeClr val="bg1"/>
                </a:solidFill>
                <a:cs typeface="Calibri" panose="020F0502020204030204" pitchFamily="34" charset="0"/>
              </a:rPr>
              <a:t>ALTAS Y BAJAS PENSIONADOS 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400" smtClean="0"/>
              <a:t>1</a:t>
            </a:fld>
            <a:endParaRPr lang="es-MX" sz="1400" dirty="0"/>
          </a:p>
        </p:txBody>
      </p:sp>
      <p:sp>
        <p:nvSpPr>
          <p:cNvPr id="10" name="Marcador de pie de página 1">
            <a:extLst>
              <a:ext uri="{FF2B5EF4-FFF2-40B4-BE49-F238E27FC236}">
                <a16:creationId xmlns:a16="http://schemas.microsoft.com/office/drawing/2014/main" id="{08B0B91B-A6F1-41C3-A8BB-57BC4B82CFCA}"/>
              </a:ext>
            </a:extLst>
          </p:cNvPr>
          <p:cNvSpPr txBox="1">
            <a:spLocks/>
          </p:cNvSpPr>
          <p:nvPr/>
        </p:nvSpPr>
        <p:spPr>
          <a:xfrm>
            <a:off x="2860813" y="6414961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prstClr val="black">
                    <a:tint val="75000"/>
                  </a:prstClr>
                </a:solidFill>
                <a:latin typeface="Gill Sans MT" panose="020B0502020104020203"/>
              </a:rPr>
              <a:t>Sesión Ordinaria 04/2021 del 29 de Abril de 2021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6C5AB357-8FFC-461D-8994-E853D60797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881" y="945917"/>
            <a:ext cx="6400780" cy="126506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2F0FD24-D37C-4854-936F-CEE933B6E1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301" y="2452518"/>
            <a:ext cx="6151397" cy="3712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700010" y="116632"/>
            <a:ext cx="6516711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>
                <a:solidFill>
                  <a:schemeClr val="bg1"/>
                </a:solidFill>
                <a:cs typeface="Calibri" panose="020F0502020204030204" pitchFamily="34" charset="0"/>
              </a:rPr>
              <a:t>COMPARATIVO DE ALTAS POR TIPO DE PENSIÓN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400" smtClean="0"/>
              <a:t>2</a:t>
            </a:fld>
            <a:endParaRPr lang="es-MX" sz="1400"/>
          </a:p>
        </p:txBody>
      </p:sp>
      <p:sp>
        <p:nvSpPr>
          <p:cNvPr id="9" name="Marcador de pie de página 1">
            <a:extLst>
              <a:ext uri="{FF2B5EF4-FFF2-40B4-BE49-F238E27FC236}">
                <a16:creationId xmlns:a16="http://schemas.microsoft.com/office/drawing/2014/main" id="{2C7D789B-05E1-423F-A49B-DEC4D69A0AC8}"/>
              </a:ext>
            </a:extLst>
          </p:cNvPr>
          <p:cNvSpPr txBox="1">
            <a:spLocks/>
          </p:cNvSpPr>
          <p:nvPr/>
        </p:nvSpPr>
        <p:spPr>
          <a:xfrm>
            <a:off x="2860813" y="6414961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prstClr val="black">
                    <a:tint val="75000"/>
                  </a:prstClr>
                </a:solidFill>
                <a:latin typeface="Gill Sans MT" panose="020B0502020104020203"/>
              </a:rPr>
              <a:t>Sesión Ordinaria 04/2021 del 29 de Abril de 2021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EE5E64D-EA7B-4295-A1AA-7B009A274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73" y="706900"/>
            <a:ext cx="8090093" cy="544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4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828800" y="116632"/>
            <a:ext cx="7315200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>
                <a:solidFill>
                  <a:schemeClr val="bg1"/>
                </a:solidFill>
              </a:rPr>
              <a:t>HISTÓRICO ALTAS Y BAJAS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3</a:t>
            </a:fld>
            <a:endParaRPr lang="es-MX" sz="1200" dirty="0"/>
          </a:p>
        </p:txBody>
      </p:sp>
      <p:sp>
        <p:nvSpPr>
          <p:cNvPr id="9" name="Marcador de pie de página 1">
            <a:extLst>
              <a:ext uri="{FF2B5EF4-FFF2-40B4-BE49-F238E27FC236}">
                <a16:creationId xmlns:a16="http://schemas.microsoft.com/office/drawing/2014/main" id="{827B48D1-93AA-46F7-9312-020C77235587}"/>
              </a:ext>
            </a:extLst>
          </p:cNvPr>
          <p:cNvSpPr txBox="1">
            <a:spLocks/>
          </p:cNvSpPr>
          <p:nvPr/>
        </p:nvSpPr>
        <p:spPr>
          <a:xfrm>
            <a:off x="2860813" y="6414961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prstClr val="black">
                    <a:tint val="75000"/>
                  </a:prstClr>
                </a:solidFill>
                <a:latin typeface="Gill Sans MT" panose="020B0502020104020203"/>
              </a:rPr>
              <a:t>Sesión Ordinaria 04/2021 del 29 de Abril de 2021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E8066E4-46C3-4ED2-A01E-1BEDBBA37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76" y="1192475"/>
            <a:ext cx="7888390" cy="482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35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44</TotalTime>
  <Words>45</Words>
  <Application>Microsoft Office PowerPoint</Application>
  <PresentationFormat>Presentación en pantalla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3</vt:i4>
      </vt:variant>
    </vt:vector>
  </HeadingPairs>
  <TitlesOfParts>
    <vt:vector size="23" baseType="lpstr">
      <vt:lpstr>Arial</vt:lpstr>
      <vt:lpstr>Calibri</vt:lpstr>
      <vt:lpstr>Candara</vt:lpstr>
      <vt:lpstr>Century Gothic</vt:lpstr>
      <vt:lpstr>Gill Sans MT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13</cp:revision>
  <dcterms:created xsi:type="dcterms:W3CDTF">2020-08-21T21:22:36Z</dcterms:created>
  <dcterms:modified xsi:type="dcterms:W3CDTF">2021-04-26T14:23:32Z</dcterms:modified>
</cp:coreProperties>
</file>